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69" r:id="rId5"/>
    <p:sldId id="266" r:id="rId6"/>
    <p:sldId id="258" r:id="rId7"/>
    <p:sldId id="27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AF60A2-E490-427E-926A-D1D52438109D}" type="datetimeFigureOut">
              <a:rPr lang="tr-TR" smtClean="0"/>
              <a:t>4.04.2024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768BC8-2BC7-447E-BE31-37ECC81C900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123728" y="2276872"/>
            <a:ext cx="6264696" cy="1229522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KİŞİSEL VERİLERİN KORUNMASI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27984" y="5373216"/>
            <a:ext cx="4320480" cy="100170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SAFFET ÇEBİ ORTAOKULU </a:t>
            </a:r>
          </a:p>
          <a:p>
            <a:pPr algn="r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REHBERLİK SERVİSİ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136904" cy="5997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2010 </a:t>
            </a:r>
            <a:r>
              <a:rPr lang="tr-TR" dirty="0"/>
              <a:t>yılında yürürlüğe giren kanunla Anayasa’nın 20. maddesine eklenen fıkra ile ;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«</a:t>
            </a:r>
            <a:r>
              <a:rPr lang="tr-TR" dirty="0"/>
              <a:t>Herkes, özel hayatına ve aile hayatına saygı gösterilmesini isteme hakkına sahiptir. Özel hayatın ve aile hayatının gizliliğine dokunulamaz.» hükmü getirilmiştir. </a:t>
            </a:r>
            <a:endParaRPr lang="tr-TR" dirty="0" smtClean="0"/>
          </a:p>
          <a:p>
            <a:pPr algn="just">
              <a:buFont typeface="Courier New" panose="02070309020205020404" pitchFamily="49" charset="0"/>
              <a:buChar char="o"/>
            </a:pPr>
            <a:endParaRPr lang="tr-T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Bu k</a:t>
            </a:r>
            <a:r>
              <a:rPr lang="tr-TR" dirty="0" smtClean="0"/>
              <a:t>anunun </a:t>
            </a:r>
            <a:r>
              <a:rPr lang="tr-TR" dirty="0"/>
              <a:t>amacı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r>
              <a:rPr lang="tr-TR" dirty="0" smtClean="0"/>
              <a:t>Kişisel </a:t>
            </a:r>
            <a:r>
              <a:rPr lang="tr-TR" dirty="0"/>
              <a:t>verilerin işlenmesinde başta özel hayatın gizliliği olmak üzere kişilerin temel hak ve özgürlüklerini korumak ve kişisel verileri işleyen gerçek ve tüzel kişilerin yükümlülükleri ile uyacakları usul ve esasları düzenlemektir.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498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3161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/>
              <a:t>Kimliği belirli veya belirlenebilir gerçek kişiye ilişkin her türlü bilgiyi ifade etmektedir. 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032447" cy="4968552"/>
          </a:xfrm>
        </p:spPr>
        <p:txBody>
          <a:bodyPr>
            <a:normAutofit fontScale="92500" lnSpcReduction="10000"/>
          </a:bodyPr>
          <a:lstStyle/>
          <a:p>
            <a:r>
              <a:rPr lang="tr-TR" u="sng" dirty="0"/>
              <a:t>Kişisel verilerin tamamen veya kısmen </a:t>
            </a:r>
            <a:r>
              <a:rPr lang="tr-TR" dirty="0"/>
              <a:t>otomatik olan ya </a:t>
            </a:r>
            <a:r>
              <a:rPr lang="tr-TR" dirty="0" smtClean="0"/>
              <a:t>da </a:t>
            </a:r>
            <a:r>
              <a:rPr lang="tr-TR" u="sng" dirty="0"/>
              <a:t>otomatik olmayan yollarla</a:t>
            </a:r>
            <a:r>
              <a:rPr lang="tr-TR" dirty="0"/>
              <a:t> </a:t>
            </a:r>
            <a:r>
              <a:rPr lang="tr-TR" u="sng" dirty="0"/>
              <a:t>elde edilmesi, </a:t>
            </a:r>
            <a:r>
              <a:rPr lang="tr-TR" dirty="0"/>
              <a:t>kaydedilmesi, depolanması muhafaza edilmesi, değiştirilmesi, yeniden düzenlenmesi</a:t>
            </a:r>
            <a:r>
              <a:rPr lang="tr-TR" u="sng" dirty="0"/>
              <a:t>, açıklanması </a:t>
            </a:r>
            <a:r>
              <a:rPr lang="tr-TR" dirty="0"/>
              <a:t>aktarılması, devralınması, elde edilebilir hale getirilmesi, sınıflandırılması ya da kullanılmasının engellenmesi gibi </a:t>
            </a:r>
            <a:r>
              <a:rPr lang="tr-TR" u="sng" dirty="0"/>
              <a:t>veriler üzerine gerçekleştirilen her türlü işlemlerdir.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"/>
          </p:nvPr>
        </p:nvSpPr>
        <p:spPr>
          <a:xfrm>
            <a:off x="395536" y="548680"/>
            <a:ext cx="3657600" cy="658368"/>
          </a:xfrm>
        </p:spPr>
        <p:txBody>
          <a:bodyPr/>
          <a:lstStyle/>
          <a:p>
            <a:r>
              <a:rPr lang="tr-TR" dirty="0"/>
              <a:t>KİŞİSEL VERİ NEDİR?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4860032" y="548680"/>
            <a:ext cx="3657600" cy="658368"/>
          </a:xfrm>
        </p:spPr>
        <p:txBody>
          <a:bodyPr/>
          <a:lstStyle/>
          <a:p>
            <a:r>
              <a:rPr lang="tr-TR" dirty="0"/>
              <a:t>KİŞİSEL VERİ İŞLENMESİ NEDİR?</a:t>
            </a:r>
          </a:p>
        </p:txBody>
      </p:sp>
    </p:spTree>
    <p:extLst>
      <p:ext uri="{BB962C8B-B14F-4D97-AF65-F5344CB8AC3E}">
        <p14:creationId xmlns:p14="http://schemas.microsoft.com/office/powerpoint/2010/main" val="60074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868488"/>
            <a:ext cx="26162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82" y="232568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54" y="2060848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15" y="3789040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3" y="5539624"/>
            <a:ext cx="21209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81128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82" y="2918852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514" y="1124744"/>
            <a:ext cx="2120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2568"/>
            <a:ext cx="2109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91544"/>
            <a:ext cx="2116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116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47" y="3133070"/>
            <a:ext cx="2212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03" y="4380742"/>
            <a:ext cx="21891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5512647"/>
            <a:ext cx="2152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14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KİŞİSEL VERİLERİN İŞLENME ŞARTLARI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800" dirty="0" smtClean="0"/>
              <a:t>KİŞİSEL </a:t>
            </a:r>
            <a:r>
              <a:rPr lang="tr-TR" sz="2800" dirty="0"/>
              <a:t>VERİLER </a:t>
            </a:r>
            <a:r>
              <a:rPr lang="tr-TR" sz="2800" u="sng" dirty="0" smtClean="0"/>
              <a:t>İLGİLİ </a:t>
            </a:r>
            <a:r>
              <a:rPr lang="tr-TR" sz="2800" u="sng" dirty="0"/>
              <a:t>KİŞİNİN AÇIK RIZASI </a:t>
            </a:r>
            <a:r>
              <a:rPr lang="tr-TR" sz="2800" u="sng" dirty="0" smtClean="0"/>
              <a:t>OLMAKSIZIN </a:t>
            </a:r>
            <a:r>
              <a:rPr lang="tr-TR" sz="2800" dirty="0" smtClean="0"/>
              <a:t>İŞLENEMEZ</a:t>
            </a:r>
            <a:r>
              <a:rPr lang="tr-TR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06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Kİşİsel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Verİlerin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Korunması Kanununa Göre Haklarınız Neler?</a:t>
            </a:r>
            <a:br>
              <a:rPr lang="tr-TR" b="1" dirty="0">
                <a:solidFill>
                  <a:schemeClr val="accent1">
                    <a:lumMod val="75000"/>
                  </a:schemeClr>
                </a:solidFill>
              </a:rPr>
            </a:b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Kişisel verilerinizin işlenip işlenmediğini öğrenme.</a:t>
            </a:r>
          </a:p>
          <a:p>
            <a:r>
              <a:rPr lang="tr-TR" dirty="0"/>
              <a:t>Kişisel verileriniz işlenmişse buna ilişkin bilgi talep etme.</a:t>
            </a:r>
          </a:p>
          <a:p>
            <a:r>
              <a:rPr lang="tr-TR" dirty="0"/>
              <a:t>Kişisel verilerinizin işlenme amacını ve bunların amacına uygun kullanılıp kullanılmadığını öğrenme.</a:t>
            </a:r>
          </a:p>
          <a:p>
            <a:r>
              <a:rPr lang="tr-TR" dirty="0"/>
              <a:t>Kişisel verilerin silinmesini veya yok edilmesini isteme.</a:t>
            </a:r>
          </a:p>
          <a:p>
            <a:r>
              <a:rPr lang="tr-TR" dirty="0"/>
              <a:t>İşlenen verilerin münhasıran otomatik sistemler vasıtasıyla analiz edilmesi suretiyle kişinin kendisi aleyhine bir sonucun ortaya çıkmasına itiraz etme.</a:t>
            </a:r>
          </a:p>
          <a:p>
            <a:r>
              <a:rPr lang="tr-TR" dirty="0"/>
              <a:t>Kişisel verilerin kanuna aykırı olarak işlenmesi sebebiyle zarara uğraması halinde, zararın giderilmesini talep etme haklarına sahipsiniz.</a:t>
            </a:r>
          </a:p>
          <a:p>
            <a:r>
              <a:rPr lang="tr-TR" dirty="0"/>
              <a:t>Kanunun tam metnine ve diğer haklarınızı öğrenmek için aşağıdaki linkten ulaşabilirsiniz:</a:t>
            </a:r>
          </a:p>
          <a:p>
            <a:pPr marL="0" indent="0">
              <a:buNone/>
            </a:pPr>
            <a:r>
              <a:rPr lang="tr-TR" dirty="0" smtClean="0"/>
              <a:t>http</a:t>
            </a:r>
            <a:r>
              <a:rPr lang="tr-TR" dirty="0"/>
              <a:t>://www.resmigazete.gov.tr/eskiler/2016/04/20160407-8.pdf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46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738336"/>
          </a:xfrm>
        </p:spPr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YAPTIRIMLAR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3491880" y="1268760"/>
            <a:ext cx="5184576" cy="490344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UNUTMAYIN;</a:t>
            </a:r>
          </a:p>
          <a:p>
            <a:r>
              <a:rPr lang="tr-TR" dirty="0" smtClean="0"/>
              <a:t>Bir arkadaşınıza ait bir bilgiyi (</a:t>
            </a:r>
            <a:r>
              <a:rPr lang="tr-TR" u="sng" dirty="0" smtClean="0"/>
              <a:t>fotoğraf, yazışma ekran kaydı, sosyal medya paylaşımı, adresi, telefon numarası </a:t>
            </a:r>
            <a:r>
              <a:rPr lang="tr-TR" u="sng" dirty="0" err="1" smtClean="0"/>
              <a:t>vb</a:t>
            </a:r>
            <a:r>
              <a:rPr lang="tr-TR" dirty="0" smtClean="0"/>
              <a:t>) 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o kişinin izni olmadan</a:t>
            </a:r>
            <a:r>
              <a:rPr lang="tr-TR" b="1" dirty="0" smtClean="0"/>
              <a:t> </a:t>
            </a:r>
            <a:r>
              <a:rPr lang="tr-TR" dirty="0" smtClean="0"/>
              <a:t>başka kişilerle paylaşmak suçtur.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Habersiz ve izinsiz ses kaydı almak suçtur.</a:t>
            </a:r>
          </a:p>
          <a:p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03468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484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242</Words>
  <Application>Microsoft Office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Cumba</vt:lpstr>
      <vt:lpstr>KİŞİSEL VERİLERİN KORUNMASI</vt:lpstr>
      <vt:lpstr>PowerPoint Sunusu</vt:lpstr>
      <vt:lpstr>PowerPoint Sunusu</vt:lpstr>
      <vt:lpstr>PowerPoint Sunusu</vt:lpstr>
      <vt:lpstr>KİŞİSEL VERİLERİN İŞLENME ŞARTLARI</vt:lpstr>
      <vt:lpstr>Kİşİsel Verİlerin Korunması Kanununa Göre Haklarınız Neler? </vt:lpstr>
      <vt:lpstr>YAPTIRIMLAR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VERİLERİN KORUNMASI</dc:title>
  <dc:creator>behiye</dc:creator>
  <cp:lastModifiedBy>behiye</cp:lastModifiedBy>
  <cp:revision>5</cp:revision>
  <dcterms:created xsi:type="dcterms:W3CDTF">2024-04-04T07:29:59Z</dcterms:created>
  <dcterms:modified xsi:type="dcterms:W3CDTF">2024-04-04T08:21:02Z</dcterms:modified>
</cp:coreProperties>
</file>